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80" r:id="rId2"/>
    <p:sldId id="258" r:id="rId3"/>
    <p:sldId id="257" r:id="rId4"/>
    <p:sldId id="267" r:id="rId5"/>
    <p:sldId id="277" r:id="rId6"/>
    <p:sldId id="260" r:id="rId7"/>
    <p:sldId id="261" r:id="rId8"/>
    <p:sldId id="265" r:id="rId9"/>
    <p:sldId id="264" r:id="rId10"/>
    <p:sldId id="262" r:id="rId11"/>
    <p:sldId id="256" r:id="rId12"/>
    <p:sldId id="268" r:id="rId13"/>
    <p:sldId id="259" r:id="rId14"/>
    <p:sldId id="266" r:id="rId15"/>
    <p:sldId id="278" r:id="rId16"/>
    <p:sldId id="279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</p:sldIdLst>
  <p:sldSz cx="12192000" cy="6858000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A20E19"/>
    <a:srgbClr val="3E073F"/>
    <a:srgbClr val="0066FF"/>
    <a:srgbClr val="9966FF"/>
    <a:srgbClr val="00FF00"/>
    <a:srgbClr val="66CCFF"/>
    <a:srgbClr val="009900"/>
    <a:srgbClr val="9900FF"/>
    <a:srgbClr val="00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78" y="-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3D706-3AF6-46CB-91FA-ABE44F25484B}" type="datetimeFigureOut">
              <a:rPr lang="ru-RU" smtClean="0"/>
              <a:t>24.10.2017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9C5361-1F9E-4CB7-A299-192D6FD61B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C2A49-505D-47D9-98E1-BC7B183E88B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810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9A948-798F-490C-8D0D-62FDA95BF269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4816B-8D36-44E4-A604-628BFDAA9AC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723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C533D-32B1-458B-92F8-ACC99F2A2E0C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59DFC-6BEC-440F-8C2A-53C67E9070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4634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88018-840D-4AFD-B7EB-ECC66E5F5DD6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A6DBD-FE5E-4FEF-B261-25A13AFCC1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1274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997C5-1CF6-4B10-BBA3-037D788050E6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D01D4-86C5-4A24-AFCB-FD9D80571EE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117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AAC95-5AEA-4FF5-8890-E3318992AB69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97FDA-7EC8-43D4-8633-7928BD039D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288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DBBDF-3180-46EA-95D4-E75A291BC61D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4984E-D658-4A26-B517-4A76545102D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191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C9804-3DFA-4A79-AD48-1466A91E63DA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CEDC7-9E0A-4683-9742-711455AB9F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5179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0D35D-E990-4A82-AB56-320499D12A6F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DA54E-6BE5-499A-98C3-5A16A487D8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112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4132-4272-4F4C-B757-802A6A10770C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244B1B-23E1-48A7-A4A3-19721D173B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3747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EBC46-17AC-4C3C-88E3-DA706E912370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5060-791F-4329-93E9-989FC3B96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3689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FF030-6F89-4055-B041-CD35671FEB83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2C6FE-D432-4C06-AAFD-7E3893BEF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90783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9371416-5CE6-43E1-9E36-9E522DA3C418}" type="datetimeFigureOut">
              <a:rPr lang="ru-RU" smtClean="0"/>
              <a:pPr>
                <a:defRPr/>
              </a:pPr>
              <a:t>24.10.2017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40A8DF-5D3F-482C-9135-5ECAA10274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700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75393" y="1857830"/>
            <a:ext cx="7948246" cy="1897796"/>
          </a:xfrm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 слова «Доброта»</a:t>
            </a:r>
            <a:br>
              <a:rPr lang="ru-RU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русского языка в 6 классе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87323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4831" y="1174017"/>
            <a:ext cx="7461738" cy="132556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Словарь синонимов - 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словарь, где в одной статье размещаются близкие по значению слова, создающие ряды синонимов.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674" r="16674" b="5558"/>
          <a:stretch>
            <a:fillRect/>
          </a:stretch>
        </p:blipFill>
        <p:spPr>
          <a:xfrm>
            <a:off x="1946030" y="895844"/>
            <a:ext cx="1619781" cy="22951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747158" y="1779814"/>
            <a:ext cx="388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http://yarus.asu.edu.ru/images/Image/lvov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294" y="3399694"/>
            <a:ext cx="1735090" cy="22367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638799" y="3411414"/>
            <a:ext cx="534572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Словарь антонимов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объясняет соотношение слов с противоположными значениями. В словаре описываются антонимические пары.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404028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6682" y="243226"/>
            <a:ext cx="517359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Интернет - словари</a:t>
            </a:r>
            <a:endParaRPr lang="ru-RU" sz="44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081" y="1207477"/>
            <a:ext cx="7158401" cy="5102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0831" y="726831"/>
            <a:ext cx="730347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Паспорт слова</a:t>
            </a:r>
            <a:endParaRPr lang="ru-RU" sz="44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25261" y="2004646"/>
            <a:ext cx="737381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1.Фотография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(как слово выглядит) – орфографический и грамматический словари.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2.Фамилия, имя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(что слово обозначает) – толковый словарь.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Откуда оно родом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(история возникновения) – этимологический словарь.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4.Родственники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словообразовательный словарь.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5.Друзья и враги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словарь синонимов и антонимов.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56770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28800" y="620543"/>
            <a:ext cx="835855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Алгоритм работы со словарем</a:t>
            </a:r>
            <a:r>
              <a:rPr lang="ru-RU" sz="4400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62554" y="1684329"/>
            <a:ext cx="819443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Выбрать необходимый словарь (по функции).</a:t>
            </a:r>
          </a:p>
          <a:p>
            <a:r>
              <a:rPr lang="ru-RU" sz="28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Найти слово в словаре (слова в словаре располагаются по алфавиту не только первой, но и второй, третьей, четвёртой букв..).</a:t>
            </a:r>
          </a:p>
          <a:p>
            <a:endParaRPr lang="ru-RU" sz="2800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Зафиксировать результат поиска.</a:t>
            </a:r>
          </a:p>
          <a:p>
            <a:endParaRPr lang="ru-RU" sz="2800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Проанализировать задание.</a:t>
            </a:r>
            <a:endParaRPr lang="ru-RU" sz="2800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12325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Алгоритм работы со словарем</a:t>
            </a:r>
            <a:r>
              <a:rPr lang="ru-RU" dirty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80138" y="1532548"/>
            <a:ext cx="8106508" cy="4351338"/>
          </a:xfrm>
        </p:spPr>
        <p:txBody>
          <a:bodyPr/>
          <a:lstStyle/>
          <a:p>
            <a:pPr marL="0" indent="0">
              <a:buNone/>
            </a:pPr>
            <a:endParaRPr lang="ru-RU" b="1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1.Проанализировать задание.</a:t>
            </a:r>
            <a:endParaRPr lang="ru-RU" dirty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2.Выбрать необходимый словарь (по функции). </a:t>
            </a:r>
            <a:endParaRPr lang="ru-RU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3.Найти слово в словаре (слова в словаре располагаются по алфавиту не только первой, но и второй, третьей, четвёртой букв..).</a:t>
            </a:r>
            <a:endParaRPr lang="ru-RU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4.Зафиксировать результат поиска.</a:t>
            </a:r>
            <a:endParaRPr lang="ru-RU" dirty="0" smtClean="0">
              <a:solidFill>
                <a:srgbClr val="A20E1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108332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0316" y="225606"/>
            <a:ext cx="7984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Домашняя работа</a:t>
            </a:r>
            <a:endParaRPr lang="ru-RU" sz="4000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46986" y="1468192"/>
            <a:ext cx="75470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1.Подобрать: </a:t>
            </a:r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пословицы и поговорки о доброте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б) фразеологические обороты со словом доброта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в) стихи о доброте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2.Изобразить слово доброта в рисунке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3.Составить </a:t>
            </a:r>
            <a:r>
              <a:rPr lang="ru-RU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 словаре</a:t>
            </a:r>
          </a:p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Коллективная работа: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1.Создать презентацию с использованием материалов урока и домашнего задания «Паспорт слова доброта»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80314" y="1918952"/>
            <a:ext cx="87318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Закончите фразу: «Пришёл на урок с желанием….</a:t>
            </a:r>
          </a:p>
          <a:p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Ухожу с урока с чувством….»</a:t>
            </a:r>
          </a:p>
        </p:txBody>
      </p:sp>
    </p:spTree>
    <p:extLst>
      <p:ext uri="{BB962C8B-B14F-4D97-AF65-F5344CB8AC3E}">
        <p14:creationId xmlns="" xmlns:p14="http://schemas.microsoft.com/office/powerpoint/2010/main" val="149997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843"/>
            <a:ext cx="12192000" cy="68490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cross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4800" b="1" i="1" dirty="0">
              <a:ln w="1905"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87488" y="1916833"/>
            <a:ext cx="96970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im0-tub-ru.yandex.net/i?id=cd3386e4cd5768abad6d663359fb3926-l&amp;n=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770" t="7382" r="4095" b="6146"/>
          <a:stretch/>
        </p:blipFill>
        <p:spPr bwMode="auto">
          <a:xfrm>
            <a:off x="0" y="714356"/>
            <a:ext cx="12192000" cy="578647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6" name="TextBox 5"/>
          <p:cNvSpPr txBox="1"/>
          <p:nvPr/>
        </p:nvSpPr>
        <p:spPr>
          <a:xfrm>
            <a:off x="380960" y="785795"/>
            <a:ext cx="63367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«Доброта»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0" y="5357827"/>
            <a:ext cx="5334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Работу выполнили ученики 6 класса МБОУ «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Верхнекалинская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ООШ»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2223833" cy="6858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66712" y="928670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Фотография слова – </a:t>
            </a:r>
            <a:r>
              <a:rPr lang="ru-RU" sz="3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орфографический и грамматический словари</a:t>
            </a:r>
            <a:endParaRPr lang="ru-RU" sz="31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classic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69" y="2143116"/>
            <a:ext cx="8953563" cy="427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62227" y="2857496"/>
            <a:ext cx="676279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бр</a:t>
            </a:r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та,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Доброта         существительное, ж.р., </a:t>
            </a:r>
            <a:r>
              <a:rPr lang="ru-RU" sz="2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им.п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ед.ч.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5400000" flipH="1" flipV="1">
            <a:off x="4452926" y="2952747"/>
            <a:ext cx="142876" cy="95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3991334" y="2894131"/>
            <a:ext cx="142876" cy="95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Стрелка вправо 19"/>
          <p:cNvSpPr/>
          <p:nvPr/>
        </p:nvSpPr>
        <p:spPr>
          <a:xfrm>
            <a:off x="4152890" y="3964236"/>
            <a:ext cx="666755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790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58" y="0"/>
            <a:ext cx="12223833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435" y="1772816"/>
            <a:ext cx="99851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,-ы, ж. Свойство по прил. добрый (в 1 знач.); отзывчивость, душевное расположение к людям, стремление делать добро другим. 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нередко наблюдал необычное выражение в глазах влюблённых людей, чувствовал особенную доброту любящих.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М.Горький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людях. </a:t>
            </a: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(устар.) – то же, что добротность. </a:t>
            </a:r>
            <a:r>
              <a:rPr lang="ru-RU" sz="24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голове была развалина какой-то шляпы, но ружьё новой системы было игрушечка, и ягдташ и патронташ, хотя истасканные, были наилучшей доброты. 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Л.Н.Толстой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Анна Каренина.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34473" y="764704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Фамилия, имя (что слово обозначает) – толковый словарь</a:t>
            </a:r>
            <a:endParaRPr lang="ru-RU" sz="28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734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86707" y="165833"/>
            <a:ext cx="7948246" cy="1325563"/>
          </a:xfrm>
        </p:spPr>
        <p:txBody>
          <a:bodyPr anchor="ctr"/>
          <a:lstStyle/>
          <a:p>
            <a:pPr algn="ctr"/>
            <a:r>
              <a:rPr lang="ru-RU" b="1" dirty="0" smtClean="0">
                <a:solidFill>
                  <a:srgbClr val="99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</a:t>
            </a:r>
            <a:endParaRPr lang="ru-RU" sz="4400" b="1" dirty="0">
              <a:solidFill>
                <a:srgbClr val="99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Елена\Desktop\картинки словарей\словарь 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496" y="3838835"/>
            <a:ext cx="1281166" cy="2005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C:\Users\Елена\Desktop\картинки словарей\словарь 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883" t="2223" r="22004" b="3335"/>
          <a:stretch>
            <a:fillRect/>
          </a:stretch>
        </p:blipFill>
        <p:spPr bwMode="auto">
          <a:xfrm>
            <a:off x="8865043" y="3668964"/>
            <a:ext cx="1404412" cy="20050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1" name="Рисунок 10" descr="https://go3.imgsmail.ru/imgpreview?key=636f30a2e84e9b0d&amp;mb=imgdb_preview_807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166" t="14715" r="3060" b="23622"/>
          <a:stretch/>
        </p:blipFill>
        <p:spPr bwMode="auto">
          <a:xfrm>
            <a:off x="7320934" y="1182766"/>
            <a:ext cx="1512168" cy="20080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2" name="Рисунок 11" descr="http://litmir.co/data/Book/0/88000/88556/BC2_1406444101.jpg"/>
          <p:cNvPicPr/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598" y="1154411"/>
            <a:ext cx="151216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http://yarus.asu.edu.ru/images/Image/dictionaries/phraseological/image002.gif"/>
          <p:cNvPicPr/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316" y="3907024"/>
            <a:ext cx="1433589" cy="19286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 descr="http://yarus.asu.edu.ru/images/Image/lvov.jpg"/>
          <p:cNvPicPr/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803" y="3868947"/>
            <a:ext cx="1365401" cy="1978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3887323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473" y="0"/>
            <a:ext cx="12223833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34988" y="692696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Родословная – этимологический словарь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8859" y="2060849"/>
            <a:ext cx="101997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мягкосердечный», «сострадательный», «хороший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обрый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dobr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(старославянское </a:t>
            </a:r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добръ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" name="Стрелка вправо 1"/>
          <p:cNvSpPr/>
          <p:nvPr/>
        </p:nvSpPr>
        <p:spPr>
          <a:xfrm>
            <a:off x="3119789" y="2332884"/>
            <a:ext cx="762005" cy="21431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176938" y="3309570"/>
            <a:ext cx="762005" cy="244768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7" descr="classic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81489" y="3929066"/>
            <a:ext cx="3495673" cy="221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9 кабинет\Desktop\Кныш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67240" y="4143381"/>
            <a:ext cx="2857520" cy="1750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5837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 animBg="1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81" y="0"/>
            <a:ext cx="12192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61" y="57148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Родственники – словообразовательный словарь.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66713" y="1643051"/>
            <a:ext cx="111372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обрый,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добрейший, добренький, предобрый, добряк, добро, добрячок, добреть, задобрить, добротность, добротный,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подобру…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classic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05236" y="2987202"/>
            <a:ext cx="3725665" cy="236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F:\рисунок 2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0987" y="3286124"/>
            <a:ext cx="3122597" cy="186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92070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Рисунок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8895" y="548680"/>
            <a:ext cx="10945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40664119"/>
              </p:ext>
            </p:extLst>
          </p:nvPr>
        </p:nvGraphicFramePr>
        <p:xfrm>
          <a:off x="571461" y="285728"/>
          <a:ext cx="6953298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6649"/>
                <a:gridCol w="3476649"/>
              </a:tblGrid>
              <a:tr h="50833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Синонимы:</a:t>
                      </a:r>
                      <a:endParaRPr lang="ru-RU" sz="2800" b="1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Антонимы:</a:t>
                      </a:r>
                      <a:endParaRPr lang="ru-RU" sz="28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благодушие 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жестокость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душевность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злоба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забота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неприязнь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ласка 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чёрствость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гуманность 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добросердечность 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мягкость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отзывчивость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человечность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  <a:tr h="44853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участливость</a:t>
                      </a:r>
                      <a:endParaRPr lang="ru-RU" sz="2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pic>
        <p:nvPicPr>
          <p:cNvPr id="6" name="Picture 7" descr="classic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01014" y="2571744"/>
            <a:ext cx="3619525" cy="2293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F:\рисунок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91515" y="2714620"/>
            <a:ext cx="3180743" cy="2000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05763" y="714356"/>
            <a:ext cx="39052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Друзья и враги – словарь синонимов и антонимов.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428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833" y="-34102"/>
            <a:ext cx="12284617" cy="6892102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93683" y="764704"/>
            <a:ext cx="10972800" cy="7920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Фразеологические обороты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91477" y="1628801"/>
            <a:ext cx="1008112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Душевная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Пользоваться добротой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Сердечная доброта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Слепая доброта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m3-tub-ru.yandex.net/i?id=2745b5f7d1cb197700bf9c80b31b814e-l&amp;n=1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141" t="5948" r="9058" b="20961"/>
          <a:stretch/>
        </p:blipFill>
        <p:spPr bwMode="auto">
          <a:xfrm>
            <a:off x="1775521" y="3573016"/>
            <a:ext cx="5184825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375783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Рисунок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1833" y="-34102"/>
            <a:ext cx="12284617" cy="689210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1371" y="476672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Пословицы и поговорки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5763" y="1412777"/>
            <a:ext cx="10945216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Доброта без разума пуста.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Земля согревается солнышком, а душа -  добротой.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Красота до вечера, а доброта навек.</a:t>
            </a:r>
          </a:p>
          <a:p>
            <a:endParaRPr lang="ru-RU" dirty="0"/>
          </a:p>
        </p:txBody>
      </p:sp>
      <p:pic>
        <p:nvPicPr>
          <p:cNvPr id="8" name="Picture 7" descr="classic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6186" y="3060460"/>
            <a:ext cx="5294017" cy="3353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Users\9 кабинет\Desktop\Селиванова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994" b="3428"/>
          <a:stretch/>
        </p:blipFill>
        <p:spPr bwMode="auto">
          <a:xfrm>
            <a:off x="3115252" y="3376778"/>
            <a:ext cx="4315883" cy="274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83275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5413" y="764705"/>
            <a:ext cx="1036915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поклоняться доброте!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с думой жить о доброте: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Вся в голубой и звездной красоте,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Земля добра. Она дарит нас хлебом,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Живой водой и деревом в цвету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 этим вечно неспокойным небом.</a:t>
            </a:r>
            <a:b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воевать за доброту!</a:t>
            </a:r>
          </a:p>
          <a:p>
            <a:pPr algn="r"/>
            <a:r>
              <a:rPr lang="ru-RU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А.Чепуров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6267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Рисунок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14469" y="764704"/>
            <a:ext cx="9470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endParaRPr lang="ru-RU" sz="4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3968" y="1714489"/>
            <a:ext cx="100013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умный, нужный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помогает, объясняет, рассказывает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 него не обойтись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помощник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267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304806" y="1814269"/>
            <a:ext cx="7870825" cy="3419475"/>
          </a:xfrm>
        </p:spPr>
        <p:txBody>
          <a:bodyPr/>
          <a:lstStyle/>
          <a:p>
            <a:pPr>
              <a:buNone/>
            </a:pPr>
            <a:r>
              <a:rPr lang="ru-RU" sz="32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  <a:r>
              <a:rPr lang="ru-RU" sz="3200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это издание, содержащее собрание слов (иногда словосочетаний), систематизированных в алфавитном, тематическом порядке или по другому признаку, с пояснениями, толкованиями или переводами на другой язык.</a:t>
            </a:r>
          </a:p>
          <a:p>
            <a:pPr>
              <a:buNone/>
            </a:pPr>
            <a:endParaRPr lang="ru-RU" sz="3200" dirty="0" smtClean="0">
              <a:solidFill>
                <a:srgbClr val="C00000"/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542834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28801" y="1584325"/>
            <a:ext cx="8604738" cy="1325563"/>
          </a:xfrm>
        </p:spPr>
        <p:txBody>
          <a:bodyPr/>
          <a:lstStyle/>
          <a:p>
            <a:pPr lvl="0" algn="ctr"/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95753" y="1450486"/>
            <a:ext cx="9636369" cy="4351338"/>
          </a:xfrm>
        </p:spPr>
        <p:txBody>
          <a:bodyPr/>
          <a:lstStyle/>
          <a:p>
            <a:endParaRPr lang="ru-RU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10154" y="445477"/>
            <a:ext cx="8006861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A20E19"/>
                </a:solidFill>
                <a:latin typeface="Times New Roman" pitchFamily="18" charset="0"/>
                <a:cs typeface="Times New Roman" pitchFamily="18" charset="0"/>
              </a:rPr>
              <a:t>Паспорт</a:t>
            </a:r>
            <a:r>
              <a:rPr lang="ru-RU" sz="4400" dirty="0" smtClean="0"/>
              <a:t> </a:t>
            </a:r>
          </a:p>
          <a:p>
            <a:r>
              <a:rPr lang="ru-RU" sz="2400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1. Официальный документ, удостоверяющий личность владельца .</a:t>
            </a:r>
          </a:p>
          <a:p>
            <a:r>
              <a:rPr lang="ru-RU" sz="2400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2. Регистрационный документ машины, аппарата, предмета хозяйственного оборудования, сооружения.</a:t>
            </a:r>
          </a:p>
          <a:p>
            <a:pPr algn="r"/>
            <a:endParaRPr lang="ru-RU" sz="2400" dirty="0" smtClean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Толковый словарь русского языка С.Ожегова</a:t>
            </a:r>
          </a:p>
          <a:p>
            <a:endParaRPr lang="ru-RU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Kuznecovy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653" y="3651739"/>
            <a:ext cx="1784838" cy="25050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639911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9 кабинет\Desktop\Тве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9809" y="1053004"/>
            <a:ext cx="2952328" cy="374677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s://im3-tub-ru.yandex.net/i?id=bcbb88c5fe54f37288a89f22d700bc95-l&amp;n=13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1253" y="1416590"/>
            <a:ext cx="4388718" cy="3019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98299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763108" y="681648"/>
            <a:ext cx="6576646" cy="1979490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Орфографический </a:t>
            </a:r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содержит перечень слов в их нормативном написании.</a:t>
            </a:r>
            <a:r>
              <a:rPr lang="ru-RU" sz="2800" dirty="0" smtClean="0">
                <a:solidFill>
                  <a:srgbClr val="C00000"/>
                </a:solidFill>
              </a:rPr>
              <a:t/>
            </a:r>
            <a:br>
              <a:rPr lang="ru-RU" sz="2800" dirty="0" smtClean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http://irecommend.ru.q5.r-99.com/sites/default/files/imagecache/200x200/product-images/77737/orf.jpg"/>
          <p:cNvPicPr>
            <a:picLocks noChangeAspect="1" noChangeArrowheads="1"/>
          </p:cNvPicPr>
          <p:nvPr/>
        </p:nvPicPr>
        <p:blipFill>
          <a:blip r:embed="rId2" cstate="print"/>
          <a:srcRect l="17008" r="18898"/>
          <a:stretch>
            <a:fillRect/>
          </a:stretch>
        </p:blipFill>
        <p:spPr bwMode="auto">
          <a:xfrm>
            <a:off x="1759207" y="550983"/>
            <a:ext cx="1517791" cy="23680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 descr="http://gramota.ru/files/lib/41_014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57898" y="3587262"/>
            <a:ext cx="1554365" cy="2186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884985" y="3598985"/>
            <a:ext cx="44430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Грамматический словарь 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содержит морфологическое описание слов. 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2587912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3323" y="1910862"/>
            <a:ext cx="5304692" cy="246441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Толковый </a:t>
            </a:r>
            <a:r>
              <a:rPr lang="ru-RU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словарь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изъясняет лексическое значение слов.</a:t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1990" y="1312985"/>
            <a:ext cx="2509233" cy="3287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50820463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70584" y="2016369"/>
            <a:ext cx="6013938" cy="2391507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Этимологический </a:t>
            </a:r>
            <a:r>
              <a:rPr lang="ru-RU" sz="36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  <a:r>
              <a:rPr lang="ru-RU" sz="3600" dirty="0" smtClean="0"/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содержит информацию об истории отдельных слов, а иногда и морфем.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&amp;Ecy;&amp;tcy;&amp;icy;&amp;mcy;&amp;ocy;&amp;lcy;&amp;ocy;&amp;gcy;&amp;icy;&amp;chcy;&amp;iecy;&amp;scy;&amp;kcy;&amp;icy;&amp;jcy; &amp;scy;&amp;lcy;&amp;ocy;&amp;vcy;&amp;acy;&amp;rcy;&amp;softcy; &amp;rcy;&amp;ucy;&amp;scy;&amp;scy;&amp;kcy;&amp;ocy;&amp;gcy;&amp;ocy; &amp;yacy;&amp;zcy;&amp;ycy;&amp;kcy;&amp;acy; - &amp;Scy;&amp;iecy;&amp;mcy;&amp;iecy;&amp;ncy;&amp;ocy;&amp;vcy; &amp;Acy;.&amp;V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53297" y="1164735"/>
            <a:ext cx="2400055" cy="3960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26863363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431323" y="1887415"/>
            <a:ext cx="6119445" cy="2930769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Словообразовательный словарь</a:t>
            </a:r>
            <a:r>
              <a:rPr lang="ru-RU" sz="4000" dirty="0" smtClean="0"/>
              <a:t>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содержит в себе информацию о способах образования новых слов  от однокоренных слов. 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Kuznecovy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737" y="1598442"/>
            <a:ext cx="2086708" cy="32343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07485667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Шаблон презентации «Алфавит...»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Шаблон презентации «Алфавит...».pptx" id="{715BB152-06A0-4290-A63E-585511E1A114}" vid="{124FC6E8-894F-4591-8F3F-C4585BFA396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презентации «Алфавит...»</Template>
  <TotalTime>360</TotalTime>
  <Words>641</Words>
  <Application>Microsoft Office PowerPoint</Application>
  <PresentationFormat>Произвольный</PresentationFormat>
  <Paragraphs>101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Шаблон презентации «Алфавит...»</vt:lpstr>
      <vt:lpstr>Паспорт слова «Доброта»  урок русского языка в 6 классе</vt:lpstr>
      <vt:lpstr>Словари</vt:lpstr>
      <vt:lpstr>Слайд 3</vt:lpstr>
      <vt:lpstr>  </vt:lpstr>
      <vt:lpstr>Слайд 5</vt:lpstr>
      <vt:lpstr>Орфографический словарь содержит перечень слов в их нормативном написании. </vt:lpstr>
      <vt:lpstr>Толковый словарь изъясняет лексическое значение слов. </vt:lpstr>
      <vt:lpstr>Этимологический словарь содержит информацию об истории отдельных слов, а иногда и морфем.</vt:lpstr>
      <vt:lpstr>Словообразовательный словарь содержит в себе информацию о способах образования новых слов  от однокоренных слов. </vt:lpstr>
      <vt:lpstr>Словарь синонимов -  это словарь, где в одной статье размещаются близкие по значению слова, создающие ряды синонимов.   </vt:lpstr>
      <vt:lpstr>Слайд 11</vt:lpstr>
      <vt:lpstr>Слайд 12</vt:lpstr>
      <vt:lpstr>Слайд 13</vt:lpstr>
      <vt:lpstr>Алгоритм работы со словарем </vt:lpstr>
      <vt:lpstr>Слайд 15</vt:lpstr>
      <vt:lpstr>Слайд 16</vt:lpstr>
      <vt:lpstr>   </vt:lpstr>
      <vt:lpstr>Фотография слова – орфографический и грамматический словари</vt:lpstr>
      <vt:lpstr>Фамилия, имя (что слово обозначает) – толковый словарь</vt:lpstr>
      <vt:lpstr>Родословная – этимологический словарь</vt:lpstr>
      <vt:lpstr>Родственники – словообразовательный словарь. </vt:lpstr>
      <vt:lpstr>Слайд 22</vt:lpstr>
      <vt:lpstr>Фразеологические обороты</vt:lpstr>
      <vt:lpstr>Пословицы и поговорки</vt:lpstr>
      <vt:lpstr>Слайд 25</vt:lpstr>
      <vt:lpstr>Слайд 26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«Парад словарей русского языка»</dc:title>
  <dc:creator>Елена</dc:creator>
  <cp:lastModifiedBy>c400</cp:lastModifiedBy>
  <cp:revision>43</cp:revision>
  <dcterms:created xsi:type="dcterms:W3CDTF">2014-11-18T21:20:54Z</dcterms:created>
  <dcterms:modified xsi:type="dcterms:W3CDTF">2017-10-24T14:09:21Z</dcterms:modified>
</cp:coreProperties>
</file>